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60" r:id="rId6"/>
    <p:sldId id="259"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5" d="100"/>
          <a:sy n="85" d="100"/>
        </p:scale>
        <p:origin x="36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E4E781-67B8-492C-A427-AADC8A72B85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2854000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E781-67B8-492C-A427-AADC8A72B85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162024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E781-67B8-492C-A427-AADC8A72B85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1585642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E781-67B8-492C-A427-AADC8A72B85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336428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E4E781-67B8-492C-A427-AADC8A72B85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4061344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E4E781-67B8-492C-A427-AADC8A72B85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198589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E4E781-67B8-492C-A427-AADC8A72B851}" type="datetimeFigureOut">
              <a:rPr lang="en-US" smtClean="0"/>
              <a:t>5/14/2020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3064305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E4E781-67B8-492C-A427-AADC8A72B851}" type="datetimeFigureOut">
              <a:rPr lang="en-US" smtClean="0"/>
              <a:t>5/14/2020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155633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4E781-67B8-492C-A427-AADC8A72B851}" type="datetimeFigureOut">
              <a:rPr lang="en-US" smtClean="0"/>
              <a:t>5/14/2020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244316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E781-67B8-492C-A427-AADC8A72B85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1521178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E781-67B8-492C-A427-AADC8A72B85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474C58-6EE4-4519-81E7-A862226FC7EC}" type="slidenum">
              <a:rPr lang="en-US" smtClean="0"/>
              <a:t>‹#›</a:t>
            </a:fld>
            <a:endParaRPr lang="en-US"/>
          </a:p>
        </p:txBody>
      </p:sp>
    </p:spTree>
    <p:extLst>
      <p:ext uri="{BB962C8B-B14F-4D97-AF65-F5344CB8AC3E}">
        <p14:creationId xmlns:p14="http://schemas.microsoft.com/office/powerpoint/2010/main" val="296343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4E781-67B8-492C-A427-AADC8A72B851}" type="datetimeFigureOut">
              <a:rPr lang="en-US" smtClean="0"/>
              <a:t>5/14/2020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474C58-6EE4-4519-81E7-A862226FC7EC}" type="slidenum">
              <a:rPr lang="en-US" smtClean="0"/>
              <a:t>‹#›</a:t>
            </a:fld>
            <a:endParaRPr lang="en-US"/>
          </a:p>
        </p:txBody>
      </p:sp>
    </p:spTree>
    <p:extLst>
      <p:ext uri="{BB962C8B-B14F-4D97-AF65-F5344CB8AC3E}">
        <p14:creationId xmlns:p14="http://schemas.microsoft.com/office/powerpoint/2010/main" val="394248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aaronmwester@gmail.com" TargetMode="External"/><Relationship Id="rId2" Type="http://schemas.openxmlformats.org/officeDocument/2006/relationships/hyperlink" Target="mailto:cmarquez@sbcglobal.net" TargetMode="External"/><Relationship Id="rId1" Type="http://schemas.openxmlformats.org/officeDocument/2006/relationships/slideLayout" Target="../slideLayouts/slideLayout2.xml"/><Relationship Id="rId5" Type="http://schemas.openxmlformats.org/officeDocument/2006/relationships/hyperlink" Target="mailto:karenward0210@gmail.com" TargetMode="External"/><Relationship Id="rId4" Type="http://schemas.openxmlformats.org/officeDocument/2006/relationships/hyperlink" Target="mailto:gaylanward@gmail.co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h.lib.byu.edu/classes-and-webinars/" TargetMode="External"/><Relationship Id="rId2" Type="http://schemas.openxmlformats.org/officeDocument/2006/relationships/hyperlink" Target="https://www.ancestry.com/download/char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5741" y="1023751"/>
            <a:ext cx="9144000" cy="2387600"/>
          </a:xfrm>
        </p:spPr>
        <p:txBody>
          <a:bodyPr/>
          <a:lstStyle/>
          <a:p>
            <a:r>
              <a:rPr lang="en-US" dirty="0" smtClean="0"/>
              <a:t>Family History 101</a:t>
            </a:r>
            <a:endParaRPr lang="en-US" dirty="0"/>
          </a:p>
        </p:txBody>
      </p:sp>
      <p:sp>
        <p:nvSpPr>
          <p:cNvPr id="3" name="Subtitle 2"/>
          <p:cNvSpPr>
            <a:spLocks noGrp="1"/>
          </p:cNvSpPr>
          <p:nvPr>
            <p:ph type="subTitle" idx="1"/>
          </p:nvPr>
        </p:nvSpPr>
        <p:spPr>
          <a:xfrm>
            <a:off x="2779058" y="3624449"/>
            <a:ext cx="6104965" cy="1651279"/>
          </a:xfrm>
        </p:spPr>
        <p:txBody>
          <a:bodyPr>
            <a:normAutofit fontScale="92500" lnSpcReduction="20000"/>
          </a:bodyPr>
          <a:lstStyle/>
          <a:p>
            <a:r>
              <a:rPr lang="en-US" dirty="0" smtClean="0"/>
              <a:t>A very basic introduction to Family History</a:t>
            </a:r>
            <a:br>
              <a:rPr lang="en-US" dirty="0" smtClean="0"/>
            </a:br>
            <a:r>
              <a:rPr lang="en-US" dirty="0" smtClean="0"/>
              <a:t> and Family Search</a:t>
            </a:r>
          </a:p>
          <a:p>
            <a:endParaRPr lang="en-US" dirty="0" smtClean="0"/>
          </a:p>
          <a:p>
            <a:r>
              <a:rPr lang="en-US" dirty="0"/>
              <a:t>b</a:t>
            </a:r>
            <a:r>
              <a:rPr lang="en-US" dirty="0" smtClean="0"/>
              <a:t>y Karen Ward, Family History Consultant</a:t>
            </a:r>
          </a:p>
          <a:p>
            <a:r>
              <a:rPr lang="en-US" dirty="0" smtClean="0"/>
              <a:t>Email:  karenward0210@gmail.com</a:t>
            </a:r>
          </a:p>
          <a:p>
            <a:endParaRPr lang="en-US" dirty="0"/>
          </a:p>
        </p:txBody>
      </p:sp>
    </p:spTree>
    <p:extLst>
      <p:ext uri="{BB962C8B-B14F-4D97-AF65-F5344CB8AC3E}">
        <p14:creationId xmlns:p14="http://schemas.microsoft.com/office/powerpoint/2010/main" val="1132707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Get the Help you need, it’s FREE!</a:t>
            </a:r>
            <a:endParaRPr lang="en-US" dirty="0"/>
          </a:p>
        </p:txBody>
      </p:sp>
      <p:sp>
        <p:nvSpPr>
          <p:cNvPr id="3" name="Content Placeholder 2"/>
          <p:cNvSpPr>
            <a:spLocks noGrp="1"/>
          </p:cNvSpPr>
          <p:nvPr>
            <p:ph idx="1"/>
          </p:nvPr>
        </p:nvSpPr>
        <p:spPr/>
        <p:txBody>
          <a:bodyPr>
            <a:normAutofit lnSpcReduction="10000"/>
          </a:bodyPr>
          <a:lstStyle/>
          <a:p>
            <a:r>
              <a:rPr lang="en-US" dirty="0" smtClean="0"/>
              <a:t>The most difficult step down any path is often the first one.  Family History is most effectively taught one person at a time until they/you become familiar with some research and recording basics.  Until you are more comfortable understanding and using Family Search, it is ideal that you work on your family history in the Family History Library located at the Stake Center on Jackson or in the Computer Room at our Blaine building with a consultant. </a:t>
            </a:r>
          </a:p>
          <a:p>
            <a:r>
              <a:rPr lang="en-US" dirty="0" smtClean="0"/>
              <a:t>Because the Library and Computer Room is closed temporarily, you can contact a Ward Family History Consultant who will be glad to guide you through some basics to help you become more familiar with this system. This can be done by phone etc.</a:t>
            </a:r>
          </a:p>
          <a:p>
            <a:endParaRPr lang="en-US" dirty="0"/>
          </a:p>
        </p:txBody>
      </p:sp>
    </p:spTree>
    <p:extLst>
      <p:ext uri="{BB962C8B-B14F-4D97-AF65-F5344CB8AC3E}">
        <p14:creationId xmlns:p14="http://schemas.microsoft.com/office/powerpoint/2010/main" val="3807658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Research</a:t>
            </a:r>
            <a:r>
              <a:rPr lang="en-US" dirty="0" smtClean="0"/>
              <a:t> </a:t>
            </a:r>
            <a:r>
              <a:rPr lang="en-US" dirty="0" smtClean="0"/>
              <a:t>Tips</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Start with what you know and move to what you don’t know.  </a:t>
            </a:r>
            <a:r>
              <a:rPr lang="en-US" dirty="0" smtClean="0"/>
              <a:t>You know about yourself. </a:t>
            </a:r>
            <a:r>
              <a:rPr lang="en-US" dirty="0" smtClean="0"/>
              <a:t>When you have entered what you know about yourself, your children, your parents, and other close relatives, ask parents,  siblings, and </a:t>
            </a:r>
            <a:r>
              <a:rPr lang="en-US" dirty="0" smtClean="0"/>
              <a:t>other </a:t>
            </a:r>
            <a:r>
              <a:rPr lang="en-US" dirty="0" smtClean="0"/>
              <a:t>living relatives </a:t>
            </a:r>
            <a:r>
              <a:rPr lang="en-US" dirty="0" smtClean="0"/>
              <a:t>to </a:t>
            </a:r>
            <a:r>
              <a:rPr lang="en-US" dirty="0" smtClean="0"/>
              <a:t>learn what they know.  This is your start.  </a:t>
            </a:r>
            <a:endParaRPr lang="en-US" dirty="0"/>
          </a:p>
          <a:p>
            <a:r>
              <a:rPr lang="en-US" dirty="0" smtClean="0"/>
              <a:t>When you have exhausted these resources, learn to </a:t>
            </a:r>
            <a:r>
              <a:rPr lang="en-US" b="1" dirty="0" smtClean="0"/>
              <a:t>find more information in Family Search</a:t>
            </a:r>
            <a:r>
              <a:rPr lang="en-US" dirty="0" smtClean="0"/>
              <a:t>, Ancestry, etc.</a:t>
            </a:r>
          </a:p>
          <a:p>
            <a:r>
              <a:rPr lang="en-US" dirty="0" smtClean="0"/>
              <a:t>Family Search will send you “Blue Hints” for a family name of yours.  They are made available to you so that </a:t>
            </a:r>
            <a:r>
              <a:rPr lang="en-US" b="1" dirty="0" smtClean="0"/>
              <a:t>YOU can decide </a:t>
            </a:r>
            <a:r>
              <a:rPr lang="en-US" dirty="0" smtClean="0"/>
              <a:t>if these records belong to your family member.</a:t>
            </a:r>
            <a:endParaRPr lang="en-US" dirty="0" smtClean="0"/>
          </a:p>
          <a:p>
            <a:r>
              <a:rPr lang="en-US" dirty="0" smtClean="0"/>
              <a:t>The validity of each record hint is your decision, not Family Search.   </a:t>
            </a:r>
            <a:r>
              <a:rPr lang="en-US" dirty="0" smtClean="0"/>
              <a:t>Identify two </a:t>
            </a:r>
            <a:r>
              <a:rPr lang="en-US" dirty="0" smtClean="0"/>
              <a:t>reliable sources </a:t>
            </a:r>
            <a:r>
              <a:rPr lang="en-US" dirty="0" smtClean="0"/>
              <a:t>of your family member and add them to their record so you will be confident that you have found them.</a:t>
            </a:r>
            <a:endParaRPr lang="en-US" dirty="0"/>
          </a:p>
          <a:p>
            <a:r>
              <a:rPr lang="en-US" dirty="0" smtClean="0"/>
              <a:t>Use </a:t>
            </a:r>
            <a:r>
              <a:rPr lang="en-US" dirty="0" smtClean="0"/>
              <a:t>records you find and those provided by Family Search </a:t>
            </a:r>
            <a:r>
              <a:rPr lang="en-US" dirty="0" smtClean="0"/>
              <a:t>to enter correct names, dates and places.</a:t>
            </a:r>
          </a:p>
          <a:p>
            <a:pPr marL="0" indent="0">
              <a:buNone/>
            </a:pPr>
            <a:r>
              <a:rPr lang="en-US" dirty="0"/>
              <a:t>	</a:t>
            </a:r>
            <a:r>
              <a:rPr lang="en-US" dirty="0" smtClean="0"/>
              <a:t>Best records to use are “vital” records which include:</a:t>
            </a:r>
            <a:br>
              <a:rPr lang="en-US" dirty="0" smtClean="0"/>
            </a:br>
            <a:r>
              <a:rPr lang="en-US" dirty="0" smtClean="0"/>
              <a:t>	Birth, Marriage, and </a:t>
            </a:r>
            <a:r>
              <a:rPr lang="en-US" dirty="0" smtClean="0"/>
              <a:t>Death </a:t>
            </a:r>
            <a:endParaRPr lang="en-US" dirty="0" smtClean="0"/>
          </a:p>
          <a:p>
            <a:r>
              <a:rPr lang="en-US" dirty="0" smtClean="0"/>
              <a:t>Other </a:t>
            </a:r>
            <a:r>
              <a:rPr lang="en-US" dirty="0" smtClean="0"/>
              <a:t>records can include: </a:t>
            </a:r>
            <a:r>
              <a:rPr lang="en-US" dirty="0" smtClean="0"/>
              <a:t>State and Federal Census records, </a:t>
            </a:r>
            <a:r>
              <a:rPr lang="en-US" dirty="0" smtClean="0"/>
              <a:t>Find a Grave, Land Records, Wills and Probate records, criminal records, newspapers (obituaries),  military records, city directories, </a:t>
            </a:r>
            <a:r>
              <a:rPr lang="en-US" dirty="0" smtClean="0"/>
              <a:t>Google</a:t>
            </a:r>
          </a:p>
          <a:p>
            <a:r>
              <a:rPr lang="en-US" dirty="0"/>
              <a:t>Evaluate each record you find to determine if that is about the person you </a:t>
            </a:r>
            <a:r>
              <a:rPr lang="en-US" dirty="0" smtClean="0"/>
              <a:t>are </a:t>
            </a:r>
            <a:r>
              <a:rPr lang="en-US" dirty="0"/>
              <a:t>looking for.</a:t>
            </a:r>
          </a:p>
          <a:p>
            <a:pPr marL="0" indent="0">
              <a:buNone/>
            </a:pPr>
            <a:r>
              <a:rPr lang="en-US" dirty="0" smtClean="0"/>
              <a:t/>
            </a:r>
            <a:br>
              <a:rPr lang="en-US" dirty="0" smtClean="0"/>
            </a:br>
            <a:endParaRPr lang="en-US" dirty="0" smtClean="0"/>
          </a:p>
        </p:txBody>
      </p:sp>
    </p:spTree>
    <p:extLst>
      <p:ext uri="{BB962C8B-B14F-4D97-AF65-F5344CB8AC3E}">
        <p14:creationId xmlns:p14="http://schemas.microsoft.com/office/powerpoint/2010/main" val="42589091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Record your findings</a:t>
            </a:r>
            <a:endParaRPr lang="en-US" dirty="0"/>
          </a:p>
        </p:txBody>
      </p:sp>
      <p:sp>
        <p:nvSpPr>
          <p:cNvPr id="3" name="Content Placeholder 2"/>
          <p:cNvSpPr>
            <a:spLocks noGrp="1"/>
          </p:cNvSpPr>
          <p:nvPr>
            <p:ph idx="1"/>
          </p:nvPr>
        </p:nvSpPr>
        <p:spPr/>
        <p:txBody>
          <a:bodyPr/>
          <a:lstStyle/>
          <a:p>
            <a:r>
              <a:rPr lang="en-US" dirty="0" smtClean="0"/>
              <a:t>Organize your work so you don’t spend time looking at the same things over and over.</a:t>
            </a:r>
          </a:p>
          <a:p>
            <a:pPr lvl="1"/>
            <a:r>
              <a:rPr lang="en-US" dirty="0" smtClean="0"/>
              <a:t>Use a research log to record your searches so you don’t go back to search </a:t>
            </a:r>
            <a:r>
              <a:rPr lang="en-US" dirty="0" smtClean="0"/>
              <a:t>the same information </a:t>
            </a:r>
            <a:r>
              <a:rPr lang="en-US" dirty="0" smtClean="0"/>
              <a:t>yet </a:t>
            </a:r>
            <a:r>
              <a:rPr lang="en-US" dirty="0" smtClean="0"/>
              <a:t>again because you forgot that you already did this</a:t>
            </a:r>
            <a:endParaRPr lang="en-US" dirty="0" smtClean="0"/>
          </a:p>
          <a:p>
            <a:pPr lvl="1"/>
            <a:r>
              <a:rPr lang="en-US" dirty="0" smtClean="0"/>
              <a:t>Keep a record of your searches online or on paper in a way that works for you</a:t>
            </a:r>
          </a:p>
          <a:p>
            <a:pPr lvl="1"/>
            <a:r>
              <a:rPr lang="en-US" dirty="0" smtClean="0"/>
              <a:t>Family Search has family group sheets and pedigree charts that </a:t>
            </a:r>
            <a:r>
              <a:rPr lang="en-US" dirty="0" smtClean="0"/>
              <a:t>you can access and print out if you want a paper copy.  It is located on the detail page of the person in the menu on the right side of your screen</a:t>
            </a:r>
          </a:p>
          <a:p>
            <a:pPr lvl="1"/>
            <a:r>
              <a:rPr lang="en-US" dirty="0"/>
              <a:t>Organize your records in files by </a:t>
            </a:r>
            <a:r>
              <a:rPr lang="en-US" dirty="0" smtClean="0"/>
              <a:t>person’s name </a:t>
            </a:r>
            <a:r>
              <a:rPr lang="en-US" dirty="0"/>
              <a:t>to keep information findable</a:t>
            </a:r>
          </a:p>
          <a:p>
            <a:pPr marL="457200" lvl="1"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2267218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When can I take a name to the Temple?</a:t>
            </a:r>
            <a:endParaRPr lang="en-US" dirty="0"/>
          </a:p>
        </p:txBody>
      </p:sp>
      <p:sp>
        <p:nvSpPr>
          <p:cNvPr id="3" name="Content Placeholder 2"/>
          <p:cNvSpPr>
            <a:spLocks noGrp="1"/>
          </p:cNvSpPr>
          <p:nvPr>
            <p:ph idx="1"/>
          </p:nvPr>
        </p:nvSpPr>
        <p:spPr/>
        <p:txBody>
          <a:bodyPr>
            <a:normAutofit/>
          </a:bodyPr>
          <a:lstStyle/>
          <a:p>
            <a:r>
              <a:rPr lang="en-US" sz="2400" dirty="0"/>
              <a:t>Family </a:t>
            </a:r>
            <a:r>
              <a:rPr lang="en-US" sz="2400" dirty="0" smtClean="0"/>
              <a:t>Search requires </a:t>
            </a:r>
            <a:r>
              <a:rPr lang="en-US" sz="2400" dirty="0"/>
              <a:t>that you have entered a standardized date and </a:t>
            </a:r>
            <a:r>
              <a:rPr lang="en-US" sz="2400" dirty="0" smtClean="0"/>
              <a:t>corresponding place </a:t>
            </a:r>
            <a:r>
              <a:rPr lang="en-US" sz="2400" dirty="0"/>
              <a:t>of a birth, marriage, or death.  A standardized date is one that is written day/month/year.  A standardized place is one that when it is entered Family Search agrees with the correct place</a:t>
            </a:r>
            <a:r>
              <a:rPr lang="en-US" sz="2400" dirty="0" smtClean="0"/>
              <a:t>.  If necessary, Family Search will accept the name of the Country as a place.</a:t>
            </a:r>
            <a:endParaRPr lang="en-US" sz="2400" dirty="0"/>
          </a:p>
          <a:p>
            <a:r>
              <a:rPr lang="en-US" sz="2400" dirty="0" smtClean="0"/>
              <a:t>When you are confident that this person’s information is recorded correctly, the next step is to prepare their names to take to the temple.  </a:t>
            </a:r>
          </a:p>
          <a:p>
            <a:r>
              <a:rPr lang="en-US" sz="2400" dirty="0" smtClean="0"/>
              <a:t>When the system allows you to do this, you can click on the word “Ordinances” in the menu bar.  You can request to do family ordinances and follow the directions to print out a family name card. Take this card with you to the Temple to perform the ordinances.</a:t>
            </a:r>
            <a:endParaRPr lang="en-US" sz="2400" dirty="0"/>
          </a:p>
        </p:txBody>
      </p:sp>
    </p:spTree>
    <p:extLst>
      <p:ext uri="{BB962C8B-B14F-4D97-AF65-F5344CB8AC3E}">
        <p14:creationId xmlns:p14="http://schemas.microsoft.com/office/powerpoint/2010/main" val="48939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Caution	</a:t>
            </a:r>
            <a:endParaRPr lang="en-US" dirty="0"/>
          </a:p>
        </p:txBody>
      </p:sp>
      <p:sp>
        <p:nvSpPr>
          <p:cNvPr id="3" name="Content Placeholder 2"/>
          <p:cNvSpPr>
            <a:spLocks noGrp="1"/>
          </p:cNvSpPr>
          <p:nvPr>
            <p:ph idx="1"/>
          </p:nvPr>
        </p:nvSpPr>
        <p:spPr/>
        <p:txBody>
          <a:bodyPr>
            <a:normAutofit/>
          </a:bodyPr>
          <a:lstStyle/>
          <a:p>
            <a:r>
              <a:rPr lang="en-US" dirty="0" smtClean="0"/>
              <a:t>Ordinances must be done in order starting with baptism, confirmation, etc. and ending with sealing to spouse/parents.</a:t>
            </a:r>
          </a:p>
          <a:p>
            <a:r>
              <a:rPr lang="en-US" dirty="0" smtClean="0"/>
              <a:t>If the person’s birth date is within 110 years from today’s date, then permission must be received before any ordinance work can be performed. </a:t>
            </a:r>
          </a:p>
          <a:p>
            <a:r>
              <a:rPr lang="en-US" dirty="0" smtClean="0"/>
              <a:t>Obtain help from one of the four Ward Family History Consultants to learn more about doing these steps prior to printing out their name to take to the temple.</a:t>
            </a:r>
          </a:p>
          <a:p>
            <a:r>
              <a:rPr lang="en-US" dirty="0" smtClean="0"/>
              <a:t>Family </a:t>
            </a:r>
            <a:r>
              <a:rPr lang="en-US" smtClean="0"/>
              <a:t>Search uses </a:t>
            </a:r>
            <a:r>
              <a:rPr lang="en-US" dirty="0" smtClean="0"/>
              <a:t>privacy restrictions by blocking information about all living people so they cannot be seen by others.</a:t>
            </a:r>
            <a:endParaRPr lang="en-US" dirty="0"/>
          </a:p>
        </p:txBody>
      </p:sp>
    </p:spTree>
    <p:extLst>
      <p:ext uri="{BB962C8B-B14F-4D97-AF65-F5344CB8AC3E}">
        <p14:creationId xmlns:p14="http://schemas.microsoft.com/office/powerpoint/2010/main" val="239634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3086287"/>
          </a:xfrm>
        </p:spPr>
        <p:txBody>
          <a:bodyPr>
            <a:normAutofit fontScale="90000"/>
          </a:bodyPr>
          <a:lstStyle/>
          <a:p>
            <a:r>
              <a:rPr lang="en-US" dirty="0" smtClean="0"/>
              <a:t>Ward Family History Consultants </a:t>
            </a:r>
            <a:r>
              <a:rPr lang="en-US" u="sng" dirty="0" smtClean="0"/>
              <a:t>wait for you </a:t>
            </a:r>
            <a:r>
              <a:rPr lang="en-US" dirty="0" smtClean="0"/>
              <a:t>to contact them so they can help you learn how to do your family history and teach you how to use Family Search to prepare names to take to the Temple.  They are:</a:t>
            </a:r>
            <a:endParaRPr lang="en-US" dirty="0"/>
          </a:p>
        </p:txBody>
      </p:sp>
      <p:sp>
        <p:nvSpPr>
          <p:cNvPr id="3" name="Content Placeholder 2"/>
          <p:cNvSpPr>
            <a:spLocks noGrp="1"/>
          </p:cNvSpPr>
          <p:nvPr>
            <p:ph idx="1"/>
          </p:nvPr>
        </p:nvSpPr>
        <p:spPr>
          <a:xfrm>
            <a:off x="762000" y="3998259"/>
            <a:ext cx="10591800" cy="2178704"/>
          </a:xfrm>
        </p:spPr>
        <p:txBody>
          <a:bodyPr>
            <a:normAutofit lnSpcReduction="10000"/>
          </a:bodyPr>
          <a:lstStyle/>
          <a:p>
            <a:r>
              <a:rPr lang="en-US" sz="2000" dirty="0"/>
              <a:t>Carlos Marquez				</a:t>
            </a:r>
            <a:r>
              <a:rPr lang="en-US" sz="2000" dirty="0" smtClean="0"/>
              <a:t>Aaron </a:t>
            </a:r>
            <a:r>
              <a:rPr lang="en-US" sz="2000" dirty="0"/>
              <a:t>Wester</a:t>
            </a:r>
            <a:br>
              <a:rPr lang="en-US" sz="2000" dirty="0"/>
            </a:br>
            <a:r>
              <a:rPr lang="en-US" sz="2000" dirty="0"/>
              <a:t>Phone:  951 333-3405				</a:t>
            </a:r>
            <a:r>
              <a:rPr lang="en-US" sz="2000" dirty="0" smtClean="0"/>
              <a:t>Phone</a:t>
            </a:r>
            <a:r>
              <a:rPr lang="en-US" sz="2000" dirty="0"/>
              <a:t>:  951 215-0422</a:t>
            </a:r>
            <a:br>
              <a:rPr lang="en-US" sz="2000" dirty="0"/>
            </a:br>
            <a:r>
              <a:rPr lang="en-US" sz="2000" dirty="0"/>
              <a:t>Email: </a:t>
            </a:r>
            <a:r>
              <a:rPr lang="en-US" sz="2000" u="sng" dirty="0">
                <a:hlinkClick r:id="rId2"/>
              </a:rPr>
              <a:t>cmarquez@sbcglobal.net</a:t>
            </a:r>
            <a:r>
              <a:rPr lang="en-US" sz="2000" dirty="0"/>
              <a:t>			Email:   </a:t>
            </a:r>
            <a:r>
              <a:rPr lang="en-US" sz="2000" u="sng" dirty="0" smtClean="0">
                <a:hlinkClick r:id="rId3"/>
              </a:rPr>
              <a:t>aaronmwester@gmail.com</a:t>
            </a:r>
            <a:endParaRPr lang="en-US" sz="2000" u="sng" dirty="0" smtClean="0"/>
          </a:p>
          <a:p>
            <a:pPr marL="0" indent="0">
              <a:buNone/>
            </a:pPr>
            <a:r>
              <a:rPr lang="en-US" sz="2000" dirty="0" smtClean="0"/>
              <a:t> </a:t>
            </a:r>
            <a:endParaRPr lang="en-US" sz="2000" dirty="0"/>
          </a:p>
          <a:p>
            <a:r>
              <a:rPr lang="en-US" sz="2000" dirty="0"/>
              <a:t>Gaylan Ward					</a:t>
            </a:r>
            <a:r>
              <a:rPr lang="en-US" sz="2000" dirty="0" smtClean="0"/>
              <a:t>Karen </a:t>
            </a:r>
            <a:r>
              <a:rPr lang="en-US" sz="2000" dirty="0"/>
              <a:t>Ward</a:t>
            </a:r>
            <a:br>
              <a:rPr lang="en-US" sz="2000" dirty="0"/>
            </a:br>
            <a:r>
              <a:rPr lang="en-US" sz="2000" dirty="0"/>
              <a:t>Phone: 951 276-9811				</a:t>
            </a:r>
            <a:r>
              <a:rPr lang="en-US" sz="2000" dirty="0" smtClean="0"/>
              <a:t>Phone</a:t>
            </a:r>
            <a:r>
              <a:rPr lang="en-US" sz="2000" dirty="0"/>
              <a:t>:  951 276-9802</a:t>
            </a:r>
            <a:br>
              <a:rPr lang="en-US" sz="2000" dirty="0"/>
            </a:br>
            <a:r>
              <a:rPr lang="en-US" sz="2000" dirty="0"/>
              <a:t>Email: </a:t>
            </a:r>
            <a:r>
              <a:rPr lang="en-US" sz="2000" u="sng" dirty="0">
                <a:hlinkClick r:id="rId4"/>
              </a:rPr>
              <a:t>gaylanward@gmail.com</a:t>
            </a:r>
            <a:r>
              <a:rPr lang="en-US" sz="2000" dirty="0"/>
              <a:t>			</a:t>
            </a:r>
            <a:r>
              <a:rPr lang="en-US" sz="2000" dirty="0" smtClean="0"/>
              <a:t>Email</a:t>
            </a:r>
            <a:r>
              <a:rPr lang="en-US" sz="2000" dirty="0"/>
              <a:t>:  </a:t>
            </a:r>
            <a:r>
              <a:rPr lang="en-US" sz="2000" u="sng" dirty="0">
                <a:hlinkClick r:id="rId5"/>
              </a:rPr>
              <a:t>karenward0210@gmail.com</a:t>
            </a:r>
            <a:endParaRPr lang="en-US" sz="2000" dirty="0"/>
          </a:p>
          <a:p>
            <a:endParaRPr lang="en-US" dirty="0"/>
          </a:p>
        </p:txBody>
      </p:sp>
    </p:spTree>
    <p:extLst>
      <p:ext uri="{BB962C8B-B14F-4D97-AF65-F5344CB8AC3E}">
        <p14:creationId xmlns:p14="http://schemas.microsoft.com/office/powerpoint/2010/main" val="839318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Online Family History Classes	</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Downloadable charts and record forms </a:t>
            </a:r>
            <a:r>
              <a:rPr lang="en-US" sz="2600" dirty="0"/>
              <a:t>at Ancestry.com to keep your research organizes. </a:t>
            </a:r>
            <a:r>
              <a:rPr lang="en-US" sz="2600" u="sng" dirty="0">
                <a:hlinkClick r:id="rId2"/>
              </a:rPr>
              <a:t>https://www.ancestry.com/download/charts</a:t>
            </a:r>
            <a:r>
              <a:rPr lang="en-US" sz="2600" dirty="0"/>
              <a:t> </a:t>
            </a:r>
          </a:p>
          <a:p>
            <a:r>
              <a:rPr lang="en-US" dirty="0" smtClean="0"/>
              <a:t>Go to: </a:t>
            </a:r>
            <a:r>
              <a:rPr lang="en-US" b="1" dirty="0" smtClean="0"/>
              <a:t>Family </a:t>
            </a:r>
            <a:r>
              <a:rPr lang="en-US" b="1" dirty="0"/>
              <a:t>Search </a:t>
            </a:r>
            <a:r>
              <a:rPr lang="en-US" sz="2600" dirty="0"/>
              <a:t>-&gt; Help Center -&gt; Wiki -&gt; (type in search window) Family History Library Classes and Webinars -&gt; scroll down past the current webinars listed in May </a:t>
            </a:r>
            <a:r>
              <a:rPr lang="en-US" sz="2600" dirty="0" smtClean="0"/>
              <a:t>(that </a:t>
            </a:r>
            <a:r>
              <a:rPr lang="en-US" sz="2600" dirty="0"/>
              <a:t>are </a:t>
            </a:r>
            <a:r>
              <a:rPr lang="en-US" sz="2600" dirty="0" smtClean="0"/>
              <a:t>postponed) </a:t>
            </a:r>
            <a:r>
              <a:rPr lang="en-US" sz="2600" dirty="0"/>
              <a:t>to the List of Online Classes in the Learning Center (click on [show]). Find a class that will cover the subject you want to learn about.  For example, find “FamilySearch Webinars” and click on the word [show].  You will see a list of handouts prepared for various subjects you will need to know to use Family Search.  The first one gives you a handout about what is contained in Family Search</a:t>
            </a:r>
            <a:r>
              <a:rPr lang="en-US" sz="2600" dirty="0" smtClean="0"/>
              <a:t>.</a:t>
            </a:r>
          </a:p>
          <a:p>
            <a:r>
              <a:rPr lang="en-US" b="1" dirty="0"/>
              <a:t>BYU Family History </a:t>
            </a:r>
            <a:r>
              <a:rPr lang="en-US" b="1" dirty="0" smtClean="0"/>
              <a:t>Library</a:t>
            </a:r>
            <a:r>
              <a:rPr lang="en-US" dirty="0"/>
              <a:t> </a:t>
            </a:r>
            <a:r>
              <a:rPr lang="en-US" dirty="0" smtClean="0"/>
              <a:t> </a:t>
            </a:r>
            <a:r>
              <a:rPr lang="en-US" sz="2400" u="sng" dirty="0" smtClean="0">
                <a:hlinkClick r:id="rId3"/>
              </a:rPr>
              <a:t>https</a:t>
            </a:r>
            <a:r>
              <a:rPr lang="en-US" sz="2400" u="sng" dirty="0">
                <a:hlinkClick r:id="rId3"/>
              </a:rPr>
              <a:t>://fh.lib.byu.edu/classes-and-webinars/</a:t>
            </a:r>
            <a:r>
              <a:rPr lang="en-US" sz="2400" dirty="0"/>
              <a:t>  look for “Family History Basic Tutorials” in Navigation list on the left of the screen.  Look for a tutorial you are interested in </a:t>
            </a:r>
            <a:r>
              <a:rPr lang="en-US" sz="2400" dirty="0" smtClean="0"/>
              <a:t>watching.  On </a:t>
            </a:r>
            <a:r>
              <a:rPr lang="en-US" sz="2400" dirty="0"/>
              <a:t>this same screen you can click on “The Family History Guide” which located in the menu on the right side of the screen.  This has some getting started classes as well. Just scroll down and find a learning lesson.</a:t>
            </a:r>
          </a:p>
          <a:p>
            <a:endParaRPr lang="en-US" dirty="0"/>
          </a:p>
          <a:p>
            <a:endParaRPr lang="en-US" dirty="0"/>
          </a:p>
        </p:txBody>
      </p:sp>
    </p:spTree>
    <p:extLst>
      <p:ext uri="{BB962C8B-B14F-4D97-AF65-F5344CB8AC3E}">
        <p14:creationId xmlns:p14="http://schemas.microsoft.com/office/powerpoint/2010/main" val="4150993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9409</TotalTime>
  <Words>961</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Family History 101</vt:lpstr>
      <vt:lpstr>Get the Help you need, it’s FREE!</vt:lpstr>
      <vt:lpstr>Research Tips</vt:lpstr>
      <vt:lpstr>Record your findings</vt:lpstr>
      <vt:lpstr>When can I take a name to the Temple?</vt:lpstr>
      <vt:lpstr>Caution </vt:lpstr>
      <vt:lpstr>Ward Family History Consultants wait for you to contact them so they can help you learn how to do your family history and teach you how to use Family Search to prepare names to take to the Temple.  They are:</vt:lpstr>
      <vt:lpstr>Online Family History Classes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History 101</dc:title>
  <dc:creator>Karen Ward</dc:creator>
  <cp:lastModifiedBy>Karen Ward</cp:lastModifiedBy>
  <cp:revision>21</cp:revision>
  <dcterms:created xsi:type="dcterms:W3CDTF">2020-05-08T21:03:45Z</dcterms:created>
  <dcterms:modified xsi:type="dcterms:W3CDTF">2020-05-15T18:37:45Z</dcterms:modified>
</cp:coreProperties>
</file>